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8" r:id="rId3"/>
    <p:sldId id="257" r:id="rId4"/>
    <p:sldId id="277" r:id="rId5"/>
    <p:sldId id="258" r:id="rId6"/>
    <p:sldId id="278" r:id="rId7"/>
    <p:sldId id="267" r:id="rId8"/>
    <p:sldId id="270" r:id="rId9"/>
    <p:sldId id="273" r:id="rId10"/>
    <p:sldId id="260" r:id="rId11"/>
    <p:sldId id="261" r:id="rId12"/>
    <p:sldId id="271" r:id="rId13"/>
    <p:sldId id="274" r:id="rId14"/>
    <p:sldId id="262" r:id="rId15"/>
    <p:sldId id="264" r:id="rId16"/>
    <p:sldId id="265" r:id="rId17"/>
    <p:sldId id="269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188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Month: August</a:t>
            </a:r>
          </a:p>
          <a:p>
            <a:r>
              <a:rPr lang="en-US" sz="2800" dirty="0" smtClean="0">
                <a:latin typeface="Calibri" pitchFamily="34" charset="0"/>
              </a:rPr>
              <a:t>Class: XII   </a:t>
            </a:r>
          </a:p>
          <a:p>
            <a:r>
              <a:rPr lang="en-US" sz="2800" dirty="0" smtClean="0">
                <a:latin typeface="Calibri" pitchFamily="34" charset="0"/>
              </a:rPr>
              <a:t>Subject: History</a:t>
            </a:r>
          </a:p>
          <a:p>
            <a:r>
              <a:rPr lang="en-US" sz="2800" dirty="0" smtClean="0">
                <a:latin typeface="Calibri" pitchFamily="34" charset="0"/>
              </a:rPr>
              <a:t>Module:  1/2 </a:t>
            </a:r>
          </a:p>
          <a:p>
            <a:r>
              <a:rPr lang="en-US" sz="2800" dirty="0" smtClean="0">
                <a:latin typeface="Calibri" pitchFamily="34" charset="0"/>
              </a:rPr>
              <a:t>Chapter: Seven  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(New Architecture –Hampi)</a:t>
            </a:r>
            <a:endParaRPr lang="en-US" sz="2800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Topic-Discovering of  Hampi Vijayanagara  </a:t>
            </a:r>
          </a:p>
          <a:p>
            <a:r>
              <a:rPr lang="en-US" sz="2800" dirty="0" smtClean="0">
                <a:latin typeface="Calibri" pitchFamily="34" charset="0"/>
              </a:rPr>
              <a:t>Teacher: B R MESHRAM , AECS No. 3 RBT </a:t>
            </a:r>
          </a:p>
          <a:p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</a:rPr>
              <a:t>Rayas,Nayakas and sultans-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According to the tradition and epigraphic evidence  two brothers Harihara and Bukka , founded the Vijayanagara Empire1336.</a:t>
            </a:r>
          </a:p>
          <a:p>
            <a:r>
              <a:rPr lang="en-US" sz="2400" dirty="0" smtClean="0">
                <a:latin typeface="Calibri" pitchFamily="34" charset="0"/>
              </a:rPr>
              <a:t>This empire included within its functioning Frontiers people who spoke different languages and followed different religious traditions.</a:t>
            </a:r>
          </a:p>
          <a:p>
            <a:endParaRPr lang="en-US" sz="2400" dirty="0" smtClean="0">
              <a:latin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</a:rPr>
              <a:t>Kings and traders in vijayanagara-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As warfare during this time depended upon the effective cavalry, the import of horses from Arabia and  central Asia was very important for rival kingdom.</a:t>
            </a:r>
          </a:p>
          <a:p>
            <a:r>
              <a:rPr lang="en-US" sz="2400" dirty="0" smtClean="0">
                <a:latin typeface="Calibri" pitchFamily="34" charset="0"/>
              </a:rPr>
              <a:t>Trade was initially controlled by Arab merchant.</a:t>
            </a:r>
          </a:p>
          <a:p>
            <a:r>
              <a:rPr lang="en-US" sz="2400" dirty="0" smtClean="0">
                <a:latin typeface="Calibri" pitchFamily="34" charset="0"/>
              </a:rPr>
              <a:t> from 1498, others actors appeared on the scene.</a:t>
            </a:r>
          </a:p>
          <a:p>
            <a:r>
              <a:rPr lang="en-US" sz="2400" dirty="0" smtClean="0">
                <a:latin typeface="Calibri" pitchFamily="34" charset="0"/>
              </a:rPr>
              <a:t>These were Portuguese, who arrived on the west coast of the subcontinent and attempted to establish trading and military stations.</a:t>
            </a:r>
          </a:p>
          <a:p>
            <a:r>
              <a:rPr lang="en-US" sz="2400" dirty="0" smtClean="0">
                <a:latin typeface="Calibri" pitchFamily="34" charset="0"/>
              </a:rPr>
              <a:t>Vijaynagara was also noted for its markets, dealing in spices, textile and many precious stone.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</a:rPr>
              <a:t>Vijayanagara under the rule of Krishnadeva raya -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Krishnadeva Raya’s rule (1509-1529) was characterized by full expansion and consolidation.</a:t>
            </a:r>
          </a:p>
          <a:p>
            <a:r>
              <a:rPr lang="en-US" sz="2400" dirty="0" smtClean="0">
                <a:latin typeface="Calibri" pitchFamily="34" charset="0"/>
              </a:rPr>
              <a:t>He brought under his control the land between Tungabhadra and Krishna river called Raichur doabs in the year 1512.</a:t>
            </a:r>
          </a:p>
          <a:p>
            <a:r>
              <a:rPr lang="en-US" sz="2400" dirty="0" smtClean="0">
                <a:latin typeface="Calibri" pitchFamily="34" charset="0"/>
              </a:rPr>
              <a:t>He defeated Pratap Rudra of Gajpati dynasty, the ruler of Orissa in 1514 and Sultan of Bijapur in 1520.</a:t>
            </a:r>
          </a:p>
          <a:p>
            <a:r>
              <a:rPr lang="en-US" sz="2400" dirty="0" smtClean="0">
                <a:latin typeface="Calibri" pitchFamily="34" charset="0"/>
              </a:rPr>
              <a:t>Krishnadeva Raya is credited with building  some fine temple and adding impressive gopurams to many important South Indian temples.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Krishnadeva raya:</a:t>
            </a:r>
            <a:endParaRPr lang="en-US" sz="2800" dirty="0">
              <a:latin typeface="Calibri" pitchFamily="34" charset="0"/>
            </a:endParaRPr>
          </a:p>
        </p:txBody>
      </p:sp>
      <p:pic>
        <p:nvPicPr>
          <p:cNvPr id="1028" name="Picture 4" descr="C:\Users\Admin\AppData\Local\Microsoft\Windows\Temporary Internet Files\Content.IE5\VWDM8OCU\Krishnadevaraya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726262"/>
            <a:ext cx="2762250" cy="37164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Decline of the empire: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Calibri" pitchFamily="34" charset="0"/>
              </a:rPr>
              <a:t> After the death of Krishnadeva Raya in 1529 his successors had to face the challenges of rebel Nayakas.</a:t>
            </a:r>
          </a:p>
          <a:p>
            <a:r>
              <a:rPr lang="en-US" sz="2400" dirty="0" smtClean="0">
                <a:latin typeface="Calibri" pitchFamily="34" charset="0"/>
              </a:rPr>
              <a:t> by 1542, the controlled of the empire come under another ruling lineage , the Aravidu.</a:t>
            </a:r>
          </a:p>
          <a:p>
            <a:r>
              <a:rPr lang="en-US" sz="2400" dirty="0" smtClean="0">
                <a:latin typeface="Calibri" pitchFamily="34" charset="0"/>
              </a:rPr>
              <a:t>This dynasty remained in power till 17</a:t>
            </a:r>
            <a:r>
              <a:rPr lang="en-US" sz="2400" baseline="30000" dirty="0" smtClean="0">
                <a:latin typeface="Calibri" pitchFamily="34" charset="0"/>
              </a:rPr>
              <a:t>th</a:t>
            </a:r>
            <a:r>
              <a:rPr lang="en-US" sz="2400" dirty="0" smtClean="0">
                <a:latin typeface="Calibri" pitchFamily="34" charset="0"/>
              </a:rPr>
              <a:t> century.</a:t>
            </a:r>
          </a:p>
          <a:p>
            <a:r>
              <a:rPr lang="en-US" sz="2400" dirty="0" smtClean="0">
                <a:latin typeface="Calibri" pitchFamily="34" charset="0"/>
              </a:rPr>
              <a:t>During this period alignment kept on shifting due to military ambitions.</a:t>
            </a:r>
          </a:p>
          <a:p>
            <a:r>
              <a:rPr lang="en-US" sz="2400" dirty="0" smtClean="0">
                <a:latin typeface="Calibri" pitchFamily="34" charset="0"/>
              </a:rPr>
              <a:t>These ambitions led an alliance of Deccan Sultanate.  </a:t>
            </a:r>
          </a:p>
          <a:p>
            <a:r>
              <a:rPr lang="en-US" sz="2400" dirty="0" smtClean="0">
                <a:latin typeface="Calibri" pitchFamily="34" charset="0"/>
              </a:rPr>
              <a:t>In 1565 Rama Raya , the chief minister of Vijayanagara led the army into battle of Rakshsi-Tangdi( also known as Talikota) ,where his forces routed by the combine armies of Bijapur, Ahmadnagar and Golconda.</a:t>
            </a:r>
          </a:p>
          <a:p>
            <a:r>
              <a:rPr lang="en-US" sz="2400" dirty="0" smtClean="0">
                <a:latin typeface="Calibri" pitchFamily="34" charset="0"/>
              </a:rPr>
              <a:t>The victories armies sacked the city of Vijayanagara.</a:t>
            </a:r>
          </a:p>
          <a:p>
            <a:endParaRPr lang="en-US" sz="2400" dirty="0" smtClean="0">
              <a:latin typeface="Calibri" pitchFamily="34" charset="0"/>
            </a:endParaRPr>
          </a:p>
          <a:p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</a:rPr>
              <a:t>The rayas and the nayakas :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Military chiefs usually controlled  forts and had armed supporters.</a:t>
            </a:r>
          </a:p>
          <a:p>
            <a:r>
              <a:rPr lang="en-US" sz="2400" dirty="0" smtClean="0">
                <a:latin typeface="Calibri" pitchFamily="34" charset="0"/>
              </a:rPr>
              <a:t>These chiefs often moved from one area to another and in many cases were accompanied by peasants looking for fertile land on which to settle.</a:t>
            </a:r>
          </a:p>
          <a:p>
            <a:r>
              <a:rPr lang="en-US" sz="2400" dirty="0" smtClean="0">
                <a:latin typeface="Calibri" pitchFamily="34" charset="0"/>
              </a:rPr>
              <a:t>These chiefs were known as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nayakas</a:t>
            </a:r>
            <a:r>
              <a:rPr lang="en-US" sz="2400" dirty="0" smtClean="0">
                <a:latin typeface="Calibri" pitchFamily="34" charset="0"/>
              </a:rPr>
              <a:t> and they usually spoke Telugu or Kannada.</a:t>
            </a:r>
          </a:p>
          <a:p>
            <a:r>
              <a:rPr lang="en-US" sz="2400" dirty="0" smtClean="0">
                <a:latin typeface="Calibri" pitchFamily="34" charset="0"/>
              </a:rPr>
              <a:t>Many nayakas submitted to the authority of the kings of Vijayanagara , but they often rebelled and had to be subdued by the military action.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</a:rPr>
              <a:t>Amara- nayakas: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The amara-nayakas system  was a major political innovation of the Vijayanagara Empire.</a:t>
            </a:r>
          </a:p>
          <a:p>
            <a:r>
              <a:rPr lang="en-US" sz="2400" dirty="0" smtClean="0">
                <a:latin typeface="Calibri" pitchFamily="34" charset="0"/>
              </a:rPr>
              <a:t>It is likely that many features of this system were derived from the iqta system of the  Delhi Sultanate.</a:t>
            </a:r>
          </a:p>
          <a:p>
            <a:r>
              <a:rPr lang="en-US" sz="2400" dirty="0" smtClean="0">
                <a:latin typeface="Calibri" pitchFamily="34" charset="0"/>
              </a:rPr>
              <a:t>The amara-nayakas were military commanders who were given territories to govern by the raya.</a:t>
            </a:r>
          </a:p>
          <a:p>
            <a:r>
              <a:rPr lang="en-US" sz="2400" dirty="0" smtClean="0">
                <a:latin typeface="Calibri" pitchFamily="34" charset="0"/>
              </a:rPr>
              <a:t>They collected taxes and other dues from peasant , craftsperson's and trader in area.</a:t>
            </a:r>
          </a:p>
          <a:p>
            <a:r>
              <a:rPr lang="en-US" sz="2400" dirty="0" smtClean="0">
                <a:latin typeface="Calibri" pitchFamily="34" charset="0"/>
              </a:rPr>
              <a:t>The amara-nayakas sent tribute to the King annually and personally appeared in the royal court with gifts to express their loyalty.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</a:rPr>
              <a:t>assignment: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>
                <a:latin typeface="Calibri" pitchFamily="34" charset="0"/>
              </a:rPr>
              <a:t>What was the other name of the Vijayanagara city? </a:t>
            </a:r>
          </a:p>
          <a:p>
            <a:r>
              <a:rPr lang="en-US" sz="2800" dirty="0" smtClean="0">
                <a:latin typeface="Calibri" pitchFamily="34" charset="0"/>
              </a:rPr>
              <a:t>When was Vijayanagara kingdoms established?</a:t>
            </a:r>
          </a:p>
          <a:p>
            <a:r>
              <a:rPr lang="en-US" sz="2800" dirty="0" smtClean="0">
                <a:latin typeface="Calibri" pitchFamily="34" charset="0"/>
              </a:rPr>
              <a:t>Name the different dynasties which ruled over Vijayanagara?</a:t>
            </a:r>
          </a:p>
          <a:p>
            <a:r>
              <a:rPr lang="en-US" sz="2800" dirty="0" smtClean="0">
                <a:latin typeface="Calibri" pitchFamily="34" charset="0"/>
              </a:rPr>
              <a:t>Who were Amara-Nayakas?</a:t>
            </a:r>
          </a:p>
          <a:p>
            <a:r>
              <a:rPr lang="en-US" sz="2800" dirty="0" smtClean="0">
                <a:latin typeface="Calibri" pitchFamily="34" charset="0"/>
              </a:rPr>
              <a:t>State any two characteristics of Krishna </a:t>
            </a:r>
            <a:r>
              <a:rPr lang="en-US" sz="2800" dirty="0" err="1" smtClean="0">
                <a:latin typeface="Calibri" pitchFamily="34" charset="0"/>
              </a:rPr>
              <a:t>Deva</a:t>
            </a:r>
            <a:r>
              <a:rPr lang="en-US" sz="2800" dirty="0" smtClean="0">
                <a:latin typeface="Calibri" pitchFamily="34" charset="0"/>
              </a:rPr>
              <a:t> Raya’s rule?</a:t>
            </a:r>
          </a:p>
          <a:p>
            <a:r>
              <a:rPr lang="en-US" sz="2800" dirty="0" smtClean="0">
                <a:latin typeface="Calibri" pitchFamily="34" charset="0"/>
              </a:rPr>
              <a:t>State any two reasons for the decline of Vijayanagara empire?</a:t>
            </a:r>
          </a:p>
          <a:p>
            <a:r>
              <a:rPr lang="en-US" sz="2800" dirty="0" smtClean="0">
                <a:latin typeface="Calibri" pitchFamily="34" charset="0"/>
              </a:rPr>
              <a:t> Why did the imperial power of Vijayanagara decline after the death of Krishna </a:t>
            </a:r>
            <a:r>
              <a:rPr lang="en-US" sz="2800" dirty="0" err="1" smtClean="0">
                <a:latin typeface="Calibri" pitchFamily="34" charset="0"/>
              </a:rPr>
              <a:t>Deva</a:t>
            </a:r>
            <a:r>
              <a:rPr lang="en-US" sz="2800" dirty="0" smtClean="0">
                <a:latin typeface="Calibri" pitchFamily="34" charset="0"/>
              </a:rPr>
              <a:t> Raya?</a:t>
            </a:r>
          </a:p>
          <a:p>
            <a:r>
              <a:rPr lang="en-US" sz="2800" dirty="0" smtClean="0">
                <a:latin typeface="Calibri" pitchFamily="34" charset="0"/>
              </a:rPr>
              <a:t> Explain briefly any five striking </a:t>
            </a:r>
            <a:r>
              <a:rPr lang="en-US" sz="2800" smtClean="0">
                <a:latin typeface="Calibri" pitchFamily="34" charset="0"/>
              </a:rPr>
              <a:t>features about </a:t>
            </a:r>
            <a:r>
              <a:rPr lang="en-US" sz="2800" dirty="0" smtClean="0">
                <a:latin typeface="Calibri" pitchFamily="34" charset="0"/>
              </a:rPr>
              <a:t>the location of Vijayanagara?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aecs3\AppData\Local\Microsoft\Windows\Temporary Internet Files\Content.IE5\KTET36A1\thank-you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0979" y="2514599"/>
            <a:ext cx="4802222" cy="2028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Calibri" pitchFamily="34" charset="0"/>
              </a:rPr>
              <a:t>CONCEPTS:</a:t>
            </a:r>
            <a:br>
              <a:rPr lang="en-US" sz="3200" dirty="0" smtClean="0">
                <a:latin typeface="Calibri" pitchFamily="34" charset="0"/>
              </a:rPr>
            </a:b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Discovery of Hampi</a:t>
            </a:r>
          </a:p>
          <a:p>
            <a:r>
              <a:rPr lang="en-US" sz="2400" dirty="0" smtClean="0">
                <a:latin typeface="Calibri" pitchFamily="34" charset="0"/>
              </a:rPr>
              <a:t>Rayas, Nayakas and Sultans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Kings and traders , Decline of Vijayanagara Empire and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The rayas and the nayakas</a:t>
            </a:r>
          </a:p>
          <a:p>
            <a:r>
              <a:rPr lang="en-US" sz="2400" dirty="0" smtClean="0">
                <a:latin typeface="Calibri" pitchFamily="34" charset="0"/>
              </a:rPr>
              <a:t>Vijayanagara : the capital and its Environs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 1. Water resource 2.Fortification and roads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 3.The urban centre</a:t>
            </a:r>
          </a:p>
          <a:p>
            <a:r>
              <a:rPr lang="en-US" sz="2400" dirty="0" smtClean="0">
                <a:latin typeface="Calibri" pitchFamily="34" charset="0"/>
              </a:rPr>
              <a:t>The Royal centre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 Mahanavami dibba, Other building in the royal centre </a:t>
            </a:r>
          </a:p>
          <a:p>
            <a:r>
              <a:rPr lang="en-US" sz="2400" dirty="0" smtClean="0">
                <a:latin typeface="Calibri" pitchFamily="34" charset="0"/>
              </a:rPr>
              <a:t>The sacred Centre-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  Choosing capitals, Gopurams and mandapas </a:t>
            </a:r>
          </a:p>
          <a:p>
            <a:r>
              <a:rPr lang="en-US" sz="2400" dirty="0" smtClean="0">
                <a:latin typeface="Calibri" pitchFamily="34" charset="0"/>
              </a:rPr>
              <a:t>Plotting places, temple and Bazaars</a:t>
            </a:r>
          </a:p>
          <a:p>
            <a:pPr>
              <a:buNone/>
            </a:pP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</a:rPr>
              <a:t>Introduction-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Vijaynagara or “City  of Victory” was the name of both city  and an empire. </a:t>
            </a:r>
          </a:p>
          <a:p>
            <a:r>
              <a:rPr lang="en-US" sz="2400" dirty="0" smtClean="0">
                <a:latin typeface="Calibri" pitchFamily="34" charset="0"/>
              </a:rPr>
              <a:t>The empire was founded in the 14</a:t>
            </a:r>
            <a:r>
              <a:rPr lang="en-US" sz="2400" baseline="30000" dirty="0" smtClean="0">
                <a:latin typeface="Calibri" pitchFamily="34" charset="0"/>
              </a:rPr>
              <a:t>th</a:t>
            </a:r>
            <a:r>
              <a:rPr lang="en-US" sz="2400" dirty="0" smtClean="0">
                <a:latin typeface="Calibri" pitchFamily="34" charset="0"/>
              </a:rPr>
              <a:t> century.</a:t>
            </a:r>
          </a:p>
          <a:p>
            <a:r>
              <a:rPr lang="en-US" sz="2400" dirty="0" smtClean="0">
                <a:latin typeface="Calibri" pitchFamily="34" charset="0"/>
              </a:rPr>
              <a:t>Founder – Harihara I and Bukka </a:t>
            </a:r>
          </a:p>
          <a:p>
            <a:r>
              <a:rPr lang="en-US" sz="2400" dirty="0" smtClean="0">
                <a:latin typeface="Calibri" pitchFamily="34" charset="0"/>
              </a:rPr>
              <a:t>Capital of Vijayanagara  Empire -Hampi</a:t>
            </a:r>
          </a:p>
          <a:p>
            <a:r>
              <a:rPr lang="en-US" sz="2400" dirty="0" smtClean="0">
                <a:latin typeface="Calibri" pitchFamily="34" charset="0"/>
              </a:rPr>
              <a:t>It stretched from the river Krishna in the North to the extreme South of the peninsula .</a:t>
            </a:r>
          </a:p>
          <a:p>
            <a:r>
              <a:rPr lang="en-US" sz="2400" dirty="0" smtClean="0">
                <a:latin typeface="Calibri" pitchFamily="34" charset="0"/>
              </a:rPr>
              <a:t>Rediscovery  of Vijayanagara  started with excavations at Hampi.</a:t>
            </a:r>
          </a:p>
          <a:p>
            <a:r>
              <a:rPr lang="en-US" sz="2400" dirty="0" smtClean="0">
                <a:latin typeface="Calibri" pitchFamily="34" charset="0"/>
              </a:rPr>
              <a:t>Golden era of Vijayanagara empire was under the rule of Krishnadeva Raya. </a:t>
            </a:r>
          </a:p>
          <a:p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Hampi-</a:t>
            </a:r>
            <a:endParaRPr lang="en-US" sz="2800" dirty="0">
              <a:latin typeface="Calibri" pitchFamily="34" charset="0"/>
            </a:endParaRPr>
          </a:p>
        </p:txBody>
      </p:sp>
      <p:pic>
        <p:nvPicPr>
          <p:cNvPr id="2050" name="Picture 2" descr="C:\Users\Admin\AppData\Local\Microsoft\Windows\Temporary Internet Files\Content.IE5\OG95KHJU\1200px-Hampi_si1084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057400"/>
            <a:ext cx="3076303" cy="3484562"/>
          </a:xfrm>
          <a:prstGeom prst="rect">
            <a:avLst/>
          </a:prstGeom>
          <a:noFill/>
        </p:spPr>
      </p:pic>
      <p:pic>
        <p:nvPicPr>
          <p:cNvPr id="2052" name="Picture 4" descr="C:\Users\Admin\AppData\Local\Microsoft\Windows\Temporary Internet Files\Content.IE5\4LGSZER5\1200px-Early_morning_Hampi_scenes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599" y="2133600"/>
            <a:ext cx="2895601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</a:rPr>
              <a:t>The Discovery of Hampi :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Hampi is another name for Vijayanagara Empire.</a:t>
            </a:r>
          </a:p>
          <a:p>
            <a:r>
              <a:rPr lang="en-US" sz="2400" dirty="0" smtClean="0">
                <a:latin typeface="Calibri" pitchFamily="34" charset="0"/>
              </a:rPr>
              <a:t>The name Hampi  is derived from the local mother goddess, Pampadevi.</a:t>
            </a:r>
          </a:p>
          <a:p>
            <a:r>
              <a:rPr lang="en-US" sz="2400" dirty="0" smtClean="0">
                <a:latin typeface="Calibri" pitchFamily="34" charset="0"/>
              </a:rPr>
              <a:t>The ruins at Hampi were brought to light in 1800 by an Engineer Colonel Colin Mackenzie.</a:t>
            </a:r>
          </a:p>
          <a:p>
            <a:r>
              <a:rPr lang="en-US" sz="2400" dirty="0" smtClean="0">
                <a:latin typeface="Calibri" pitchFamily="34" charset="0"/>
              </a:rPr>
              <a:t>An employee of the East India Company , he prepared  the first survey map of the site. </a:t>
            </a:r>
          </a:p>
          <a:p>
            <a:r>
              <a:rPr lang="en-US" sz="2400" dirty="0" smtClean="0">
                <a:latin typeface="Calibri" pitchFamily="34" charset="0"/>
              </a:rPr>
              <a:t>As early as 1836 , epigraphists began collecting several dozen inscriptions found at this and other temples at Hampi.</a:t>
            </a:r>
          </a:p>
          <a:p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Colin Mackenzie-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4100" name="Picture 4" descr="C:\Users\Admin\AppData\Local\Microsoft\Windows\Temporary Internet Files\Content.IE5\4LGSZER5\220px-Colinmackenzi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057400"/>
            <a:ext cx="2794000" cy="322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3200" dirty="0" smtClean="0">
                <a:latin typeface="Calibri" pitchFamily="34" charset="0"/>
              </a:rPr>
              <a:t>map 1-south india </a:t>
            </a:r>
            <a:br>
              <a:rPr lang="en-US" sz="3200" dirty="0" smtClean="0">
                <a:latin typeface="Calibri" pitchFamily="34" charset="0"/>
              </a:rPr>
            </a:br>
            <a:r>
              <a:rPr lang="en-US" sz="3200" dirty="0" smtClean="0">
                <a:latin typeface="Calibri" pitchFamily="34" charset="0"/>
              </a:rPr>
              <a:t>C. 14</a:t>
            </a:r>
            <a:r>
              <a:rPr lang="en-US" sz="3200" baseline="30000" dirty="0" smtClean="0">
                <a:latin typeface="Calibri" pitchFamily="34" charset="0"/>
              </a:rPr>
              <a:t>TH</a:t>
            </a:r>
            <a:r>
              <a:rPr lang="en-US" sz="3200" dirty="0" smtClean="0">
                <a:latin typeface="Calibri" pitchFamily="34" charset="0"/>
              </a:rPr>
              <a:t> -18</a:t>
            </a:r>
            <a:r>
              <a:rPr lang="en-US" sz="3200" baseline="30000" dirty="0" smtClean="0">
                <a:latin typeface="Calibri" pitchFamily="34" charset="0"/>
              </a:rPr>
              <a:t>TH</a:t>
            </a:r>
            <a:r>
              <a:rPr lang="en-US" sz="3200" dirty="0" smtClean="0">
                <a:latin typeface="Calibri" pitchFamily="34" charset="0"/>
              </a:rPr>
              <a:t> CENTURY: 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\AppData\Local\Microsoft\Windows\Temporary Internet Files\Content.IE5\4TXO3JFR\200px-South_India_in_AD_14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362200"/>
            <a:ext cx="24765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Oral </a:t>
            </a:r>
          </a:p>
          <a:p>
            <a:r>
              <a:rPr lang="en-US" dirty="0" smtClean="0"/>
              <a:t>Inscriptions </a:t>
            </a:r>
          </a:p>
          <a:p>
            <a:r>
              <a:rPr lang="en-US" dirty="0" smtClean="0"/>
              <a:t>Manuscripts </a:t>
            </a:r>
          </a:p>
          <a:p>
            <a:r>
              <a:rPr lang="en-US" dirty="0" smtClean="0"/>
              <a:t>Other records helped historian to reconstruct the history of Vijayanagara Empire.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Calibri" pitchFamily="34" charset="0"/>
              </a:rPr>
              <a:t>Harihara</a:t>
            </a:r>
            <a:r>
              <a:rPr lang="en-US" dirty="0" smtClean="0">
                <a:latin typeface="Calibri" pitchFamily="34" charset="0"/>
              </a:rPr>
              <a:t>  I and Bukka I establishment the Vijaynagara empire on the bank of the river Tungabhadra  in the year 1336.</a:t>
            </a:r>
          </a:p>
          <a:p>
            <a:pPr algn="ctr">
              <a:buNone/>
            </a:pPr>
            <a:r>
              <a:rPr lang="en-US" dirty="0" smtClean="0">
                <a:latin typeface="Calibri" pitchFamily="34" charset="0"/>
              </a:rPr>
              <a:t>  Four dynasties of Vijayanagara empire were </a:t>
            </a:r>
          </a:p>
          <a:p>
            <a:r>
              <a:rPr lang="en-US" dirty="0" smtClean="0">
                <a:latin typeface="Calibri" pitchFamily="34" charset="0"/>
              </a:rPr>
              <a:t>1. Sangam </a:t>
            </a:r>
          </a:p>
          <a:p>
            <a:r>
              <a:rPr lang="en-US" dirty="0" smtClean="0">
                <a:latin typeface="Calibri" pitchFamily="34" charset="0"/>
              </a:rPr>
              <a:t>2. Saluva</a:t>
            </a:r>
          </a:p>
          <a:p>
            <a:r>
              <a:rPr lang="en-US" dirty="0" smtClean="0">
                <a:latin typeface="Calibri" pitchFamily="34" charset="0"/>
              </a:rPr>
              <a:t>3. Tuluva</a:t>
            </a:r>
          </a:p>
          <a:p>
            <a:r>
              <a:rPr lang="en-US" dirty="0" smtClean="0">
                <a:latin typeface="Calibri" pitchFamily="34" charset="0"/>
              </a:rPr>
              <a:t>4. Aravidu </a:t>
            </a:r>
          </a:p>
          <a:p>
            <a:r>
              <a:rPr lang="en-US" dirty="0" smtClean="0">
                <a:latin typeface="Calibri" pitchFamily="34" charset="0"/>
              </a:rPr>
              <a:t>The first Dynasty , known as the Sangama dynasty exercised control till 1485. </a:t>
            </a:r>
          </a:p>
          <a:p>
            <a:r>
              <a:rPr lang="en-US" dirty="0" smtClean="0">
                <a:latin typeface="Calibri" pitchFamily="34" charset="0"/>
              </a:rPr>
              <a:t>They  were replaced  by the Saluvas , military commanders who remain in the power till 1503.</a:t>
            </a:r>
          </a:p>
          <a:p>
            <a:r>
              <a:rPr lang="en-US" dirty="0" smtClean="0">
                <a:latin typeface="Calibri" pitchFamily="34" charset="0"/>
              </a:rPr>
              <a:t>Then they were replaced by the Tuluvas.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451</TotalTime>
  <Words>964</Words>
  <Application>Microsoft Office PowerPoint</Application>
  <PresentationFormat>On-screen Show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Slide 1</vt:lpstr>
      <vt:lpstr>CONCEPTS: </vt:lpstr>
      <vt:lpstr>Introduction-</vt:lpstr>
      <vt:lpstr>Hampi-</vt:lpstr>
      <vt:lpstr>The Discovery of Hampi :</vt:lpstr>
      <vt:lpstr>Colin Mackenzie-</vt:lpstr>
      <vt:lpstr> map 1-south india  C. 14TH -18TH CENTURY: </vt:lpstr>
      <vt:lpstr>Sources:</vt:lpstr>
      <vt:lpstr>Origin-</vt:lpstr>
      <vt:lpstr>Rayas,Nayakas and sultans-</vt:lpstr>
      <vt:lpstr>Kings and traders in vijayanagara-</vt:lpstr>
      <vt:lpstr>Vijayanagara under the rule of Krishnadeva raya -</vt:lpstr>
      <vt:lpstr>Krishnadeva raya:</vt:lpstr>
      <vt:lpstr>Decline of the empire: </vt:lpstr>
      <vt:lpstr>The rayas and the nayakas :</vt:lpstr>
      <vt:lpstr>Amara- nayakas:</vt:lpstr>
      <vt:lpstr>assignment: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Ninad-pc</dc:creator>
  <cp:lastModifiedBy>aecs3</cp:lastModifiedBy>
  <cp:revision>89</cp:revision>
  <dcterms:created xsi:type="dcterms:W3CDTF">2006-08-16T00:00:00Z</dcterms:created>
  <dcterms:modified xsi:type="dcterms:W3CDTF">2020-08-31T03:31:54Z</dcterms:modified>
</cp:coreProperties>
</file>